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8" r:id="rId2"/>
  </p:sldIdLst>
  <p:sldSz cx="6858000" cy="9906000" type="A4"/>
  <p:notesSz cx="6858000" cy="9144000"/>
  <p:embeddedFontLst>
    <p:embeddedFont>
      <p:font typeface="Nekst" panose="00000500000000000000" pitchFamily="2" charset="-52"/>
      <p:regular r:id="rId3"/>
    </p:embeddedFont>
    <p:embeddedFont>
      <p:font typeface="Nekst Bold" panose="00000800000000000000" pitchFamily="2" charset="-52"/>
      <p:regular r:id="rId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3" userDrawn="1">
          <p15:clr>
            <a:srgbClr val="A4A3A4"/>
          </p15:clr>
        </p15:guide>
        <p15:guide id="2" pos="164" userDrawn="1">
          <p15:clr>
            <a:srgbClr val="A4A3A4"/>
          </p15:clr>
        </p15:guide>
        <p15:guide id="3" orient="horz" pos="6086" userDrawn="1">
          <p15:clr>
            <a:srgbClr val="A4A3A4"/>
          </p15:clr>
        </p15:guide>
        <p15:guide id="4" pos="4133" userDrawn="1">
          <p15:clr>
            <a:srgbClr val="A4A3A4"/>
          </p15:clr>
        </p15:guide>
        <p15:guide id="5" orient="horz" pos="5252" userDrawn="1">
          <p15:clr>
            <a:srgbClr val="A4A3A4"/>
          </p15:clr>
        </p15:guide>
        <p15:guide id="6" pos="15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5"/>
    <a:srgbClr val="FE5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640" y="60"/>
      </p:cViewPr>
      <p:guideLst>
        <p:guide orient="horz" pos="1623"/>
        <p:guide pos="164"/>
        <p:guide orient="horz" pos="6086"/>
        <p:guide pos="4133"/>
        <p:guide orient="horz" pos="5252"/>
        <p:guide pos="15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91DA-F5EF-4A52-BEED-0F7695BE4CB8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B693-3648-4ABA-8ABF-EE1E6AFAB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251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91DA-F5EF-4A52-BEED-0F7695BE4CB8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B693-3648-4ABA-8ABF-EE1E6AFAB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183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91DA-F5EF-4A52-BEED-0F7695BE4CB8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B693-3648-4ABA-8ABF-EE1E6AFAB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74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91DA-F5EF-4A52-BEED-0F7695BE4CB8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B693-3648-4ABA-8ABF-EE1E6AFAB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7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91DA-F5EF-4A52-BEED-0F7695BE4CB8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B693-3648-4ABA-8ABF-EE1E6AFAB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04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91DA-F5EF-4A52-BEED-0F7695BE4CB8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B693-3648-4ABA-8ABF-EE1E6AFAB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482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91DA-F5EF-4A52-BEED-0F7695BE4CB8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B693-3648-4ABA-8ABF-EE1E6AFAB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63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91DA-F5EF-4A52-BEED-0F7695BE4CB8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B693-3648-4ABA-8ABF-EE1E6AFAB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340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91DA-F5EF-4A52-BEED-0F7695BE4CB8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B693-3648-4ABA-8ABF-EE1E6AFAB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968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91DA-F5EF-4A52-BEED-0F7695BE4CB8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B693-3648-4ABA-8ABF-EE1E6AFAB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748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91DA-F5EF-4A52-BEED-0F7695BE4CB8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B693-3648-4ABA-8ABF-EE1E6AFAB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440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E91DA-F5EF-4A52-BEED-0F7695BE4CB8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BB693-3648-4ABA-8ABF-EE1E6AFAB345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147413-23A4-421D-B0AA-1DFA1FA6AB0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24001" y="152400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474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E2FB0326-ED49-4495-9861-5951BEA091D6}"/>
              </a:ext>
            </a:extLst>
          </p:cNvPr>
          <p:cNvSpPr/>
          <p:nvPr/>
        </p:nvSpPr>
        <p:spPr>
          <a:xfrm>
            <a:off x="0" y="3655884"/>
            <a:ext cx="2157651" cy="382324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1359B9C-898F-417E-A956-BD2CDDB525B4}"/>
              </a:ext>
            </a:extLst>
          </p:cNvPr>
          <p:cNvSpPr/>
          <p:nvPr/>
        </p:nvSpPr>
        <p:spPr>
          <a:xfrm>
            <a:off x="0" y="1907217"/>
            <a:ext cx="2157651" cy="382324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5886BCB1-5092-47A3-81F5-BF7E52D3769C}"/>
              </a:ext>
            </a:extLst>
          </p:cNvPr>
          <p:cNvSpPr/>
          <p:nvPr/>
        </p:nvSpPr>
        <p:spPr>
          <a:xfrm>
            <a:off x="2157651" y="1948541"/>
            <a:ext cx="4721259" cy="798958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518E218-57B9-4E24-885F-850A774BD065}"/>
              </a:ext>
            </a:extLst>
          </p:cNvPr>
          <p:cNvSpPr/>
          <p:nvPr/>
        </p:nvSpPr>
        <p:spPr>
          <a:xfrm>
            <a:off x="0" y="0"/>
            <a:ext cx="6858000" cy="19164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D70FD0-74D2-4EAF-9770-E23D40CBC7C5}"/>
              </a:ext>
            </a:extLst>
          </p:cNvPr>
          <p:cNvSpPr txBox="1"/>
          <p:nvPr/>
        </p:nvSpPr>
        <p:spPr>
          <a:xfrm>
            <a:off x="2356701" y="956858"/>
            <a:ext cx="2898229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возраст, дата рождения, город проживания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621449-157D-42E5-BB83-7F4A1A845848}"/>
              </a:ext>
            </a:extLst>
          </p:cNvPr>
          <p:cNvSpPr txBox="1"/>
          <p:nvPr/>
        </p:nvSpPr>
        <p:spPr>
          <a:xfrm>
            <a:off x="2356700" y="1219827"/>
            <a:ext cx="390926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название должности </a:t>
            </a:r>
            <a:br>
              <a:rPr lang="en-US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</a:br>
            <a:r>
              <a:rPr lang="ru-RU" sz="8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(например, стажер в </a:t>
            </a:r>
            <a:r>
              <a:rPr lang="en-GB" sz="8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SOC </a:t>
            </a:r>
            <a:r>
              <a:rPr lang="ru-RU" sz="8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или в отдел внедрения СЗИ) </a:t>
            </a:r>
            <a:endParaRPr lang="ru-RU" sz="1000" dirty="0">
              <a:solidFill>
                <a:srgbClr val="002060"/>
              </a:solidFill>
              <a:latin typeface="Neks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5BC60D2-428B-40D6-9C25-61EF4F1DA020}"/>
              </a:ext>
            </a:extLst>
          </p:cNvPr>
          <p:cNvSpPr/>
          <p:nvPr/>
        </p:nvSpPr>
        <p:spPr>
          <a:xfrm>
            <a:off x="2356700" y="375162"/>
            <a:ext cx="4204438" cy="430887"/>
          </a:xfrm>
          <a:prstGeom prst="roundRect">
            <a:avLst>
              <a:gd name="adj" fmla="val 50000"/>
            </a:avLst>
          </a:prstGeom>
          <a:noFill/>
          <a:ln w="15875">
            <a:solidFill>
              <a:srgbClr val="0028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defTabSz="457177">
              <a:defRPr/>
            </a:pPr>
            <a:r>
              <a:rPr lang="ru-RU" sz="1400" dirty="0">
                <a:solidFill>
                  <a:srgbClr val="002060"/>
                </a:solidFill>
                <a:latin typeface="Nekst Bold" panose="00000800000000000000" pitchFamily="2" charset="-52"/>
                <a:cs typeface="Arial" panose="020B0604020202020204" pitchFamily="34" charset="0"/>
              </a:rPr>
              <a:t>Фамилия Имя Отчество 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225ED133-1949-4682-B8B3-BE78970215E7}"/>
              </a:ext>
            </a:extLst>
          </p:cNvPr>
          <p:cNvSpPr/>
          <p:nvPr/>
        </p:nvSpPr>
        <p:spPr>
          <a:xfrm>
            <a:off x="638384" y="370542"/>
            <a:ext cx="1126283" cy="11262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DCE15D95-7894-4278-884E-843EF19518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0770" y="370542"/>
            <a:ext cx="1143897" cy="1126283"/>
          </a:xfrm>
        </p:spPr>
      </p:sp>
      <p:sp>
        <p:nvSpPr>
          <p:cNvPr id="15" name="Прямоугольник: один скругленный угол 14">
            <a:extLst>
              <a:ext uri="{FF2B5EF4-FFF2-40B4-BE49-F238E27FC236}">
                <a16:creationId xmlns:a16="http://schemas.microsoft.com/office/drawing/2014/main" id="{A453EC59-B611-4D59-B247-C6525DDC20E1}"/>
              </a:ext>
            </a:extLst>
          </p:cNvPr>
          <p:cNvSpPr/>
          <p:nvPr/>
        </p:nvSpPr>
        <p:spPr>
          <a:xfrm>
            <a:off x="621917" y="2021080"/>
            <a:ext cx="1497617" cy="224134"/>
          </a:xfrm>
          <a:prstGeom prst="round1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defTabSz="457177">
              <a:spcBef>
                <a:spcPts val="600"/>
              </a:spcBef>
              <a:defRPr/>
            </a:pPr>
            <a:r>
              <a:rPr lang="ru-RU" sz="1000" dirty="0">
                <a:solidFill>
                  <a:schemeClr val="bg1"/>
                </a:solidFill>
                <a:latin typeface="Nekst Bold" panose="00000800000000000000" pitchFamily="2" charset="-52"/>
                <a:cs typeface="Arial" panose="020B0604020202020204" pitchFamily="34" charset="0"/>
              </a:rPr>
              <a:t>К</a:t>
            </a:r>
            <a:r>
              <a:rPr lang="ru-RU" sz="1000" dirty="0" err="1">
                <a:solidFill>
                  <a:schemeClr val="bg1"/>
                </a:solidFill>
                <a:latin typeface="Nekst Bold" panose="00000800000000000000" pitchFamily="2" charset="-52"/>
                <a:cs typeface="Arial" panose="020B0604020202020204" pitchFamily="34" charset="0"/>
              </a:rPr>
              <a:t>онтактные</a:t>
            </a:r>
            <a:r>
              <a:rPr lang="ru-RU" sz="1000" dirty="0">
                <a:solidFill>
                  <a:schemeClr val="bg1"/>
                </a:solidFill>
                <a:latin typeface="Nekst Bold" panose="00000800000000000000" pitchFamily="2" charset="-52"/>
                <a:cs typeface="Arial" panose="020B0604020202020204" pitchFamily="34" charset="0"/>
              </a:rPr>
              <a:t> данные </a:t>
            </a:r>
          </a:p>
        </p:txBody>
      </p:sp>
      <p:sp>
        <p:nvSpPr>
          <p:cNvPr id="16" name="Прямоугольник: один скругленный угол 15">
            <a:extLst>
              <a:ext uri="{FF2B5EF4-FFF2-40B4-BE49-F238E27FC236}">
                <a16:creationId xmlns:a16="http://schemas.microsoft.com/office/drawing/2014/main" id="{CEC8B7F5-B5EF-4ED9-A912-1CE4FCF83A31}"/>
              </a:ext>
            </a:extLst>
          </p:cNvPr>
          <p:cNvSpPr/>
          <p:nvPr/>
        </p:nvSpPr>
        <p:spPr>
          <a:xfrm>
            <a:off x="464864" y="3162206"/>
            <a:ext cx="1497617" cy="189738"/>
          </a:xfrm>
          <a:prstGeom prst="round1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defTabSz="457177">
              <a:spcBef>
                <a:spcPts val="600"/>
              </a:spcBef>
              <a:defRPr/>
            </a:pP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Т</a:t>
            </a:r>
            <a:r>
              <a:rPr lang="ru-RU" sz="1000" dirty="0" err="1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елеграм</a:t>
            </a: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Прямоугольник: один скругленный угол 16">
            <a:extLst>
              <a:ext uri="{FF2B5EF4-FFF2-40B4-BE49-F238E27FC236}">
                <a16:creationId xmlns:a16="http://schemas.microsoft.com/office/drawing/2014/main" id="{00A0F53F-E118-415B-B456-06BD144EB8F1}"/>
              </a:ext>
            </a:extLst>
          </p:cNvPr>
          <p:cNvSpPr/>
          <p:nvPr/>
        </p:nvSpPr>
        <p:spPr>
          <a:xfrm>
            <a:off x="464864" y="2553473"/>
            <a:ext cx="1497617" cy="170873"/>
          </a:xfrm>
          <a:prstGeom prst="round1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defTabSz="457177">
              <a:spcBef>
                <a:spcPts val="600"/>
              </a:spcBef>
              <a:buClr>
                <a:schemeClr val="bg2"/>
              </a:buClr>
              <a:defRPr/>
            </a:pP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Т</a:t>
            </a:r>
            <a:r>
              <a:rPr lang="ru-RU" sz="1000" dirty="0" err="1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елефон</a:t>
            </a: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Прямоугольник: один скругленный угол 17">
            <a:extLst>
              <a:ext uri="{FF2B5EF4-FFF2-40B4-BE49-F238E27FC236}">
                <a16:creationId xmlns:a16="http://schemas.microsoft.com/office/drawing/2014/main" id="{263D50CE-6BF4-4222-A7F0-49EB8F08C014}"/>
              </a:ext>
            </a:extLst>
          </p:cNvPr>
          <p:cNvSpPr/>
          <p:nvPr/>
        </p:nvSpPr>
        <p:spPr>
          <a:xfrm>
            <a:off x="464864" y="2853042"/>
            <a:ext cx="1503711" cy="170874"/>
          </a:xfrm>
          <a:prstGeom prst="round1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defTabSz="457177">
              <a:spcBef>
                <a:spcPts val="600"/>
              </a:spcBef>
              <a:defRPr/>
            </a:pP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П</a:t>
            </a:r>
            <a:r>
              <a:rPr lang="ru-RU" sz="1000" dirty="0" err="1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очта</a:t>
            </a: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Прямоугольник: один скругленный угол 18">
            <a:extLst>
              <a:ext uri="{FF2B5EF4-FFF2-40B4-BE49-F238E27FC236}">
                <a16:creationId xmlns:a16="http://schemas.microsoft.com/office/drawing/2014/main" id="{24E98B75-F928-4BD8-A20B-55140BA92F34}"/>
              </a:ext>
            </a:extLst>
          </p:cNvPr>
          <p:cNvSpPr/>
          <p:nvPr/>
        </p:nvSpPr>
        <p:spPr>
          <a:xfrm>
            <a:off x="621917" y="3776510"/>
            <a:ext cx="838773" cy="147127"/>
          </a:xfrm>
          <a:prstGeom prst="round1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defTabSz="457177">
              <a:spcBef>
                <a:spcPts val="600"/>
              </a:spcBef>
              <a:defRPr/>
            </a:pPr>
            <a:r>
              <a:rPr lang="ru-RU" sz="1000" dirty="0">
                <a:solidFill>
                  <a:schemeClr val="bg1"/>
                </a:solidFill>
                <a:latin typeface="Nekst Bold" panose="00000800000000000000" pitchFamily="2" charset="-52"/>
                <a:cs typeface="Arial" panose="020B0604020202020204" pitchFamily="34" charset="0"/>
              </a:rPr>
              <a:t>Образование</a:t>
            </a:r>
          </a:p>
        </p:txBody>
      </p:sp>
      <p:sp>
        <p:nvSpPr>
          <p:cNvPr id="20" name="Прямоугольник: один скругленный угол 19">
            <a:extLst>
              <a:ext uri="{FF2B5EF4-FFF2-40B4-BE49-F238E27FC236}">
                <a16:creationId xmlns:a16="http://schemas.microsoft.com/office/drawing/2014/main" id="{0DCA10CF-AD23-47C3-9A59-E4E887CDE3CC}"/>
              </a:ext>
            </a:extLst>
          </p:cNvPr>
          <p:cNvSpPr/>
          <p:nvPr/>
        </p:nvSpPr>
        <p:spPr>
          <a:xfrm>
            <a:off x="261000" y="4155650"/>
            <a:ext cx="1710040" cy="628966"/>
          </a:xfrm>
          <a:prstGeom prst="round1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defTabSz="457177">
              <a:spcBef>
                <a:spcPts val="600"/>
              </a:spcBef>
              <a:buClr>
                <a:schemeClr val="bg2"/>
              </a:buClr>
              <a:defRPr/>
            </a:pP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Университет, направление обучения, курс, год окончания</a:t>
            </a:r>
          </a:p>
        </p:txBody>
      </p:sp>
      <p:sp>
        <p:nvSpPr>
          <p:cNvPr id="25" name="Прямоугольник: один скругленный угол 49">
            <a:extLst>
              <a:ext uri="{FF2B5EF4-FFF2-40B4-BE49-F238E27FC236}">
                <a16:creationId xmlns:a16="http://schemas.microsoft.com/office/drawing/2014/main" id="{6902828E-2A0C-4AD7-8919-BAF214D90D67}"/>
              </a:ext>
            </a:extLst>
          </p:cNvPr>
          <p:cNvSpPr/>
          <p:nvPr/>
        </p:nvSpPr>
        <p:spPr>
          <a:xfrm>
            <a:off x="261000" y="4974831"/>
            <a:ext cx="1775535" cy="840589"/>
          </a:xfrm>
          <a:prstGeom prst="round1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defTabSz="457177">
              <a:spcBef>
                <a:spcPts val="600"/>
              </a:spcBef>
              <a:buClr>
                <a:schemeClr val="bg2"/>
              </a:buClr>
              <a:defRPr/>
            </a:pP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Дополнительное образование </a:t>
            </a:r>
            <a:b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</a:b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(курсы, образовательные программы)</a:t>
            </a:r>
          </a:p>
        </p:txBody>
      </p:sp>
      <p:sp>
        <p:nvSpPr>
          <p:cNvPr id="26" name="Прямоугольник: один скругленный угол 49">
            <a:extLst>
              <a:ext uri="{FF2B5EF4-FFF2-40B4-BE49-F238E27FC236}">
                <a16:creationId xmlns:a16="http://schemas.microsoft.com/office/drawing/2014/main" id="{98074D19-2CCB-4849-AEA9-7C0618026FF8}"/>
              </a:ext>
            </a:extLst>
          </p:cNvPr>
          <p:cNvSpPr/>
          <p:nvPr/>
        </p:nvSpPr>
        <p:spPr>
          <a:xfrm>
            <a:off x="261000" y="5993986"/>
            <a:ext cx="1710040" cy="629329"/>
          </a:xfrm>
          <a:prstGeom prst="round1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defTabSz="457177">
              <a:spcBef>
                <a:spcPts val="600"/>
              </a:spcBef>
              <a:buClr>
                <a:schemeClr val="bg2"/>
              </a:buClr>
              <a:defRPr/>
            </a:pP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Знание языков </a:t>
            </a:r>
            <a:b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</a:b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(название языка + уровень. Например, английский В2)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293079-666F-4D13-B5CC-A6DC4EC9A32E}"/>
              </a:ext>
            </a:extLst>
          </p:cNvPr>
          <p:cNvSpPr txBox="1"/>
          <p:nvPr/>
        </p:nvSpPr>
        <p:spPr>
          <a:xfrm>
            <a:off x="2494261" y="4155844"/>
            <a:ext cx="93552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effectLst/>
                <a:latin typeface="Nekst" panose="00000500000000000000" pitchFamily="2" charset="-52"/>
                <a:cs typeface="Arial" panose="020B0604020202020204" pitchFamily="34" charset="0"/>
              </a:rPr>
              <a:t>Период работы</a:t>
            </a:r>
            <a:endParaRPr lang="ru-RU" sz="1000" dirty="0">
              <a:solidFill>
                <a:srgbClr val="002060"/>
              </a:solidFill>
              <a:latin typeface="Neks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DAF205-D4B7-4558-8375-C96442C3ADE7}"/>
              </a:ext>
            </a:extLst>
          </p:cNvPr>
          <p:cNvSpPr txBox="1"/>
          <p:nvPr/>
        </p:nvSpPr>
        <p:spPr>
          <a:xfrm>
            <a:off x="2494261" y="4973824"/>
            <a:ext cx="93552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effectLst/>
                <a:latin typeface="Nekst" panose="00000500000000000000" pitchFamily="2" charset="-52"/>
                <a:cs typeface="Arial" panose="020B0604020202020204" pitchFamily="34" charset="0"/>
              </a:rPr>
              <a:t>Период работы</a:t>
            </a:r>
            <a:endParaRPr lang="ru-RU" sz="1000" dirty="0">
              <a:solidFill>
                <a:srgbClr val="002060"/>
              </a:solidFill>
              <a:latin typeface="Neks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1C4FF77-B2D9-42C6-80D0-9DC2EEDE2B42}"/>
              </a:ext>
            </a:extLst>
          </p:cNvPr>
          <p:cNvSpPr txBox="1"/>
          <p:nvPr/>
        </p:nvSpPr>
        <p:spPr>
          <a:xfrm>
            <a:off x="2494261" y="5789444"/>
            <a:ext cx="93552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effectLst/>
                <a:latin typeface="Nekst" panose="00000500000000000000" pitchFamily="2" charset="-52"/>
                <a:cs typeface="Arial" panose="020B0604020202020204" pitchFamily="34" charset="0"/>
              </a:rPr>
              <a:t>Период работы</a:t>
            </a:r>
            <a:endParaRPr lang="ru-RU" sz="1000" dirty="0">
              <a:solidFill>
                <a:srgbClr val="002060"/>
              </a:solidFill>
              <a:latin typeface="Neks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2D0944-D80D-41C4-A5E6-F10BFC07C712}"/>
              </a:ext>
            </a:extLst>
          </p:cNvPr>
          <p:cNvSpPr txBox="1"/>
          <p:nvPr/>
        </p:nvSpPr>
        <p:spPr>
          <a:xfrm>
            <a:off x="3832903" y="4385657"/>
            <a:ext cx="267493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effectLst/>
                <a:latin typeface="Nekst" panose="00000500000000000000" pitchFamily="2" charset="-52"/>
                <a:cs typeface="Arial" panose="020B0604020202020204" pitchFamily="34" charset="0"/>
              </a:rPr>
              <a:t>Название должности </a:t>
            </a:r>
            <a:r>
              <a:rPr lang="ru-RU" sz="800" dirty="0">
                <a:solidFill>
                  <a:srgbClr val="002060"/>
                </a:solidFill>
                <a:effectLst/>
                <a:latin typeface="Nekst" panose="00000500000000000000" pitchFamily="2" charset="-52"/>
                <a:cs typeface="Arial" panose="020B0604020202020204" pitchFamily="34" charset="0"/>
              </a:rPr>
              <a:t>(например, стажер  в отделе технических писателей)</a:t>
            </a:r>
            <a:endParaRPr lang="ru-RU" sz="1000" dirty="0">
              <a:solidFill>
                <a:srgbClr val="002060"/>
              </a:solidFill>
              <a:effectLst/>
              <a:latin typeface="Neks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B15638A-3515-4FFA-88C2-C3806A0462AF}"/>
              </a:ext>
            </a:extLst>
          </p:cNvPr>
          <p:cNvSpPr txBox="1"/>
          <p:nvPr/>
        </p:nvSpPr>
        <p:spPr>
          <a:xfrm>
            <a:off x="3832903" y="4155844"/>
            <a:ext cx="267045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effectLst/>
                <a:latin typeface="Nekst Bold" panose="00000800000000000000" pitchFamily="2" charset="-52"/>
                <a:cs typeface="Arial" panose="020B0604020202020204" pitchFamily="34" charset="0"/>
              </a:rPr>
              <a:t>Название организации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B3B71E6-865D-4DC8-984F-6C8954DECB87}"/>
              </a:ext>
            </a:extLst>
          </p:cNvPr>
          <p:cNvSpPr txBox="1"/>
          <p:nvPr/>
        </p:nvSpPr>
        <p:spPr>
          <a:xfrm>
            <a:off x="3832903" y="4669537"/>
            <a:ext cx="267493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effectLst/>
                <a:latin typeface="Nekst" panose="00000500000000000000" pitchFamily="2" charset="-52"/>
                <a:cs typeface="Arial" panose="020B0604020202020204" pitchFamily="34" charset="0"/>
              </a:rPr>
              <a:t>Ключевые задачи</a:t>
            </a:r>
            <a:endParaRPr lang="ru-RU" sz="1000" dirty="0">
              <a:solidFill>
                <a:srgbClr val="002060"/>
              </a:solidFill>
              <a:latin typeface="Neks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879E558-CF9D-4298-A339-A379186D179F}"/>
              </a:ext>
            </a:extLst>
          </p:cNvPr>
          <p:cNvSpPr txBox="1"/>
          <p:nvPr/>
        </p:nvSpPr>
        <p:spPr>
          <a:xfrm>
            <a:off x="3832903" y="5203637"/>
            <a:ext cx="267493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effectLst/>
                <a:latin typeface="Nekst" panose="00000500000000000000" pitchFamily="2" charset="-52"/>
                <a:cs typeface="Arial" panose="020B0604020202020204" pitchFamily="34" charset="0"/>
              </a:rPr>
              <a:t>Название должности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BB8AF5A-0E77-4EDC-B1EF-A4E15F6BF1CF}"/>
              </a:ext>
            </a:extLst>
          </p:cNvPr>
          <p:cNvSpPr txBox="1"/>
          <p:nvPr/>
        </p:nvSpPr>
        <p:spPr>
          <a:xfrm>
            <a:off x="3832903" y="4973824"/>
            <a:ext cx="267045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effectLst/>
                <a:latin typeface="Nekst Bold" panose="00000800000000000000" pitchFamily="2" charset="-52"/>
                <a:cs typeface="Arial" panose="020B0604020202020204" pitchFamily="34" charset="0"/>
              </a:rPr>
              <a:t>Название организации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B2C5E17-1E25-4DE0-83A9-4272C6761CC6}"/>
              </a:ext>
            </a:extLst>
          </p:cNvPr>
          <p:cNvSpPr txBox="1"/>
          <p:nvPr/>
        </p:nvSpPr>
        <p:spPr>
          <a:xfrm>
            <a:off x="3832903" y="5429564"/>
            <a:ext cx="267493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effectLst/>
                <a:latin typeface="Nekst" panose="00000500000000000000" pitchFamily="2" charset="-52"/>
                <a:cs typeface="Arial" panose="020B0604020202020204" pitchFamily="34" charset="0"/>
              </a:rPr>
              <a:t>Ключевые задачи</a:t>
            </a:r>
            <a:endParaRPr lang="ru-RU" sz="1000" dirty="0">
              <a:solidFill>
                <a:srgbClr val="002060"/>
              </a:solidFill>
              <a:latin typeface="Neks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18EFC00-54FE-49D0-BAD7-9944B029C544}"/>
              </a:ext>
            </a:extLst>
          </p:cNvPr>
          <p:cNvSpPr txBox="1"/>
          <p:nvPr/>
        </p:nvSpPr>
        <p:spPr>
          <a:xfrm>
            <a:off x="3832903" y="6019257"/>
            <a:ext cx="267493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effectLst/>
                <a:latin typeface="Nekst" panose="00000500000000000000" pitchFamily="2" charset="-52"/>
                <a:cs typeface="Arial" panose="020B0604020202020204" pitchFamily="34" charset="0"/>
              </a:rPr>
              <a:t>Название должности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4019D8A-690B-4704-9625-81DCA5033952}"/>
              </a:ext>
            </a:extLst>
          </p:cNvPr>
          <p:cNvSpPr txBox="1"/>
          <p:nvPr/>
        </p:nvSpPr>
        <p:spPr>
          <a:xfrm>
            <a:off x="3832903" y="5789444"/>
            <a:ext cx="267045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effectLst/>
                <a:latin typeface="Nekst Bold" panose="00000800000000000000" pitchFamily="2" charset="-52"/>
                <a:cs typeface="Arial" panose="020B0604020202020204" pitchFamily="34" charset="0"/>
              </a:rPr>
              <a:t>Название организации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7F25B50-638E-44A2-AEDD-634635EB0A7F}"/>
              </a:ext>
            </a:extLst>
          </p:cNvPr>
          <p:cNvSpPr txBox="1"/>
          <p:nvPr/>
        </p:nvSpPr>
        <p:spPr>
          <a:xfrm>
            <a:off x="3832903" y="6245184"/>
            <a:ext cx="267493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effectLst/>
                <a:latin typeface="Nekst" panose="00000500000000000000" pitchFamily="2" charset="-52"/>
                <a:cs typeface="Arial" panose="020B0604020202020204" pitchFamily="34" charset="0"/>
              </a:rPr>
              <a:t>Ключевые задачи</a:t>
            </a:r>
            <a:endParaRPr lang="ru-RU" sz="1000" dirty="0">
              <a:solidFill>
                <a:srgbClr val="002060"/>
              </a:solidFill>
              <a:latin typeface="Neks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BB9EC72-AFD8-4706-8773-1F7F2A09DDC1}"/>
              </a:ext>
            </a:extLst>
          </p:cNvPr>
          <p:cNvSpPr txBox="1"/>
          <p:nvPr/>
        </p:nvSpPr>
        <p:spPr>
          <a:xfrm>
            <a:off x="2490528" y="6608950"/>
            <a:ext cx="107070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П</a:t>
            </a:r>
            <a:r>
              <a:rPr lang="ru-RU" sz="1000" dirty="0">
                <a:solidFill>
                  <a:srgbClr val="002060"/>
                </a:solidFill>
                <a:effectLst/>
                <a:latin typeface="Nekst" panose="00000500000000000000" pitchFamily="2" charset="-52"/>
                <a:cs typeface="Arial" panose="020B0604020202020204" pitchFamily="34" charset="0"/>
              </a:rPr>
              <a:t>ериод реализации</a:t>
            </a:r>
            <a:endParaRPr lang="ru-RU" sz="1000" dirty="0">
              <a:solidFill>
                <a:srgbClr val="002060"/>
              </a:solidFill>
              <a:latin typeface="Neks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160BA09-5458-4393-A3ED-AA7039EB5B98}"/>
              </a:ext>
            </a:extLst>
          </p:cNvPr>
          <p:cNvSpPr txBox="1"/>
          <p:nvPr/>
        </p:nvSpPr>
        <p:spPr>
          <a:xfrm>
            <a:off x="3832903" y="6608950"/>
            <a:ext cx="267094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effectLst/>
                <a:latin typeface="Nekst Bold" panose="00000800000000000000" pitchFamily="2" charset="-52"/>
                <a:cs typeface="Arial" panose="020B0604020202020204" pitchFamily="34" charset="0"/>
              </a:rPr>
              <a:t>Роль + название проекта </a:t>
            </a:r>
            <a:r>
              <a:rPr lang="ru-RU" sz="800" dirty="0">
                <a:solidFill>
                  <a:srgbClr val="002060"/>
                </a:solidFill>
                <a:effectLst/>
                <a:latin typeface="Nekst" panose="00000500000000000000" pitchFamily="2" charset="-52"/>
                <a:cs typeface="Arial" panose="020B0604020202020204" pitchFamily="34" charset="0"/>
              </a:rPr>
              <a:t>(например, </a:t>
            </a:r>
            <a:r>
              <a:rPr lang="ru-RU" sz="8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член команды защитников на </a:t>
            </a:r>
            <a:r>
              <a:rPr lang="ru-RU" sz="800" dirty="0" err="1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кибербитве</a:t>
            </a:r>
            <a:r>
              <a:rPr lang="ru-RU" sz="800" dirty="0">
                <a:solidFill>
                  <a:srgbClr val="002060"/>
                </a:solidFill>
                <a:effectLst/>
                <a:latin typeface="Nekst" panose="00000500000000000000" pitchFamily="2" charset="-52"/>
                <a:cs typeface="Arial" panose="020B0604020202020204" pitchFamily="34" charset="0"/>
              </a:rPr>
              <a:t>)</a:t>
            </a:r>
            <a:endParaRPr lang="ru-RU" sz="1000" dirty="0">
              <a:solidFill>
                <a:srgbClr val="002060"/>
              </a:solidFill>
              <a:effectLst/>
              <a:latin typeface="Neks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4C646D0-2DE3-4D55-A5B4-FFB926E1B319}"/>
              </a:ext>
            </a:extLst>
          </p:cNvPr>
          <p:cNvSpPr txBox="1"/>
          <p:nvPr/>
        </p:nvSpPr>
        <p:spPr>
          <a:xfrm>
            <a:off x="3832903" y="6957711"/>
            <a:ext cx="18587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effectLst/>
                <a:latin typeface="Nekst" panose="00000500000000000000" pitchFamily="2" charset="-52"/>
                <a:cs typeface="Arial" panose="020B0604020202020204" pitchFamily="34" charset="0"/>
              </a:rPr>
              <a:t>Ключевые задачи</a:t>
            </a:r>
            <a:endParaRPr lang="ru-RU" sz="1000" dirty="0">
              <a:solidFill>
                <a:srgbClr val="002060"/>
              </a:solidFill>
              <a:latin typeface="Neks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2D4B7DB7-AD77-4A6A-B066-181AE8442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83" y="1979126"/>
            <a:ext cx="203481" cy="231229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5EA373DA-2B6A-420A-9C63-03B4C8A52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0636" y="3710766"/>
            <a:ext cx="244974" cy="250186"/>
          </a:xfrm>
          <a:prstGeom prst="rect">
            <a:avLst/>
          </a:prstGeom>
        </p:spPr>
      </p:pic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96E3E500-968D-4C33-92C4-4A114C84CBC7}"/>
              </a:ext>
            </a:extLst>
          </p:cNvPr>
          <p:cNvSpPr/>
          <p:nvPr/>
        </p:nvSpPr>
        <p:spPr>
          <a:xfrm>
            <a:off x="2157650" y="3658706"/>
            <a:ext cx="4700350" cy="382324"/>
          </a:xfrm>
          <a:prstGeom prst="rect">
            <a:avLst/>
          </a:prstGeom>
          <a:solidFill>
            <a:srgbClr val="F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5FD84D-2D31-467B-A9C6-EE876D28638D}"/>
              </a:ext>
            </a:extLst>
          </p:cNvPr>
          <p:cNvSpPr txBox="1"/>
          <p:nvPr/>
        </p:nvSpPr>
        <p:spPr>
          <a:xfrm>
            <a:off x="2727916" y="3729598"/>
            <a:ext cx="3775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0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kst Bold" panose="00000800000000000000" pitchFamily="2" charset="-52"/>
                <a:cs typeface="Arial" panose="020B0604020202020204" pitchFamily="34" charset="0"/>
              </a:rPr>
              <a:t>Опыт работы </a:t>
            </a: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kst Bold" panose="00000800000000000000" pitchFamily="2" charset="-52"/>
                <a:cs typeface="Arial" panose="020B0604020202020204" pitchFamily="34" charset="0"/>
              </a:rPr>
              <a:t>/ </a:t>
            </a:r>
            <a:r>
              <a:rPr lang="ru-RU" sz="1050" dirty="0">
                <a:solidFill>
                  <a:schemeClr val="bg1"/>
                </a:solidFill>
                <a:latin typeface="Nekst Bold" panose="00000800000000000000" pitchFamily="2" charset="-52"/>
                <a:cs typeface="Arial" panose="020B0604020202020204" pitchFamily="34" charset="0"/>
              </a:rPr>
              <a:t>проекты/профильные активности</a:t>
            </a:r>
            <a:endParaRPr kumimoji="0" lang="ru-RU" sz="105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kst Bold" panose="000008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6C54AB2F-E001-4754-B423-844BF349BB39}"/>
              </a:ext>
            </a:extLst>
          </p:cNvPr>
          <p:cNvSpPr/>
          <p:nvPr/>
        </p:nvSpPr>
        <p:spPr>
          <a:xfrm>
            <a:off x="2156697" y="7597639"/>
            <a:ext cx="4700350" cy="382324"/>
          </a:xfrm>
          <a:prstGeom prst="rect">
            <a:avLst/>
          </a:prstGeom>
          <a:solidFill>
            <a:srgbClr val="F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531A40D-2AFE-4157-988A-63B4B4CAD1FC}"/>
              </a:ext>
            </a:extLst>
          </p:cNvPr>
          <p:cNvSpPr txBox="1"/>
          <p:nvPr/>
        </p:nvSpPr>
        <p:spPr>
          <a:xfrm>
            <a:off x="2727916" y="7648211"/>
            <a:ext cx="3775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0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kst Bold" panose="00000800000000000000" pitchFamily="2" charset="-52"/>
                <a:cs typeface="Arial" panose="020B0604020202020204" pitchFamily="34" charset="0"/>
              </a:rPr>
              <a:t>Навыки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9A4E8D49-2A5D-4C96-AEDB-2C32F009363F}"/>
              </a:ext>
            </a:extLst>
          </p:cNvPr>
          <p:cNvSpPr/>
          <p:nvPr/>
        </p:nvSpPr>
        <p:spPr>
          <a:xfrm>
            <a:off x="2149992" y="1916886"/>
            <a:ext cx="4700350" cy="382324"/>
          </a:xfrm>
          <a:prstGeom prst="rect">
            <a:avLst/>
          </a:prstGeom>
          <a:solidFill>
            <a:srgbClr val="F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59C867A-60F0-43AA-BA75-AF5941A7F971}"/>
              </a:ext>
            </a:extLst>
          </p:cNvPr>
          <p:cNvSpPr txBox="1"/>
          <p:nvPr/>
        </p:nvSpPr>
        <p:spPr>
          <a:xfrm>
            <a:off x="2727916" y="1977618"/>
            <a:ext cx="3775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0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kst Bold" panose="00000800000000000000" pitchFamily="2" charset="-52"/>
                <a:cs typeface="Arial" panose="020B0604020202020204" pitchFamily="34" charset="0"/>
              </a:rPr>
              <a:t>О себе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0E46826-D2F1-4FBA-B30F-83D0953B8ACB}"/>
              </a:ext>
            </a:extLst>
          </p:cNvPr>
          <p:cNvSpPr txBox="1"/>
          <p:nvPr/>
        </p:nvSpPr>
        <p:spPr>
          <a:xfrm>
            <a:off x="2518535" y="2382689"/>
            <a:ext cx="4060728" cy="11798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Кратко расскажи о себе: </a:t>
            </a:r>
          </a:p>
          <a:p>
            <a:pPr marL="171450" indent="-1714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какой есть релевантный позиции опыт, </a:t>
            </a:r>
          </a:p>
          <a:p>
            <a:pPr marL="171450" indent="-1714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твои сильные стороны, </a:t>
            </a:r>
          </a:p>
          <a:p>
            <a:pPr marL="171450" indent="-1714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какие задачи хотелось бы решать, </a:t>
            </a:r>
          </a:p>
          <a:p>
            <a:pPr marL="171450" indent="-1714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почему ты выбрал именно </a:t>
            </a:r>
            <a:r>
              <a:rPr lang="en-GB" sz="1000" dirty="0" err="1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Innostage</a:t>
            </a:r>
            <a:r>
              <a:rPr lang="en-GB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и эту позицию.</a:t>
            </a:r>
          </a:p>
          <a:p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Не больше 3-5 предложений.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4C9BF3-D0E2-475E-9ED2-28ABA8E22B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57451" y="1994508"/>
            <a:ext cx="167146" cy="2027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D6212E2-62A5-4B53-AF2B-97086961ED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59989" y="3736759"/>
            <a:ext cx="230380" cy="23038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1D629F1-B648-4229-90A7-0E40EB5351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469732" y="7651098"/>
            <a:ext cx="261014" cy="26161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3C8EE04-F188-4CA2-8284-8B343185F33E}"/>
              </a:ext>
            </a:extLst>
          </p:cNvPr>
          <p:cNvSpPr txBox="1"/>
          <p:nvPr/>
        </p:nvSpPr>
        <p:spPr>
          <a:xfrm>
            <a:off x="5175278" y="9100640"/>
            <a:ext cx="10707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Навык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5FEA4FB-2FB9-4E1E-AC2F-AEA53AE57AD1}"/>
              </a:ext>
            </a:extLst>
          </p:cNvPr>
          <p:cNvSpPr txBox="1"/>
          <p:nvPr/>
        </p:nvSpPr>
        <p:spPr>
          <a:xfrm>
            <a:off x="5175278" y="9384283"/>
            <a:ext cx="10707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Навык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4393CAB-67ED-92E4-D6A0-F2D23A79A16D}"/>
              </a:ext>
            </a:extLst>
          </p:cNvPr>
          <p:cNvSpPr txBox="1"/>
          <p:nvPr/>
        </p:nvSpPr>
        <p:spPr>
          <a:xfrm>
            <a:off x="5175278" y="8816996"/>
            <a:ext cx="10707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Навык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4864EB1-1E4B-527E-E31A-E4574C508D0B}"/>
              </a:ext>
            </a:extLst>
          </p:cNvPr>
          <p:cNvSpPr txBox="1"/>
          <p:nvPr/>
        </p:nvSpPr>
        <p:spPr>
          <a:xfrm>
            <a:off x="5175278" y="8533352"/>
            <a:ext cx="10707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Навык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1D265EE-9264-5397-9C5A-3BDA519D3DA2}"/>
              </a:ext>
            </a:extLst>
          </p:cNvPr>
          <p:cNvSpPr txBox="1"/>
          <p:nvPr/>
        </p:nvSpPr>
        <p:spPr>
          <a:xfrm>
            <a:off x="2469732" y="9100640"/>
            <a:ext cx="10707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Навык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31BCBED-4CD1-5798-C25B-F74A86735A1C}"/>
              </a:ext>
            </a:extLst>
          </p:cNvPr>
          <p:cNvSpPr txBox="1"/>
          <p:nvPr/>
        </p:nvSpPr>
        <p:spPr>
          <a:xfrm>
            <a:off x="2469732" y="9384283"/>
            <a:ext cx="10707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Навык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D8D23E9-C83F-C87F-2B41-BE35C78FE199}"/>
              </a:ext>
            </a:extLst>
          </p:cNvPr>
          <p:cNvSpPr txBox="1"/>
          <p:nvPr/>
        </p:nvSpPr>
        <p:spPr>
          <a:xfrm>
            <a:off x="2469732" y="8816996"/>
            <a:ext cx="10707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Навык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2EC502A-2099-CD69-EE33-E8C1F0E4CBB9}"/>
              </a:ext>
            </a:extLst>
          </p:cNvPr>
          <p:cNvSpPr txBox="1"/>
          <p:nvPr/>
        </p:nvSpPr>
        <p:spPr>
          <a:xfrm>
            <a:off x="2469732" y="8533352"/>
            <a:ext cx="10707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rgbClr val="FE5000"/>
              </a:buClr>
            </a:pPr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Навык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0D6355F-B0B4-9A83-12EA-4BBB6BA49792}"/>
              </a:ext>
            </a:extLst>
          </p:cNvPr>
          <p:cNvSpPr txBox="1"/>
          <p:nvPr/>
        </p:nvSpPr>
        <p:spPr>
          <a:xfrm>
            <a:off x="3727044" y="9100640"/>
            <a:ext cx="10707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Навык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71A2E97-2223-2338-93E6-BD85768672C9}"/>
              </a:ext>
            </a:extLst>
          </p:cNvPr>
          <p:cNvSpPr txBox="1"/>
          <p:nvPr/>
        </p:nvSpPr>
        <p:spPr>
          <a:xfrm>
            <a:off x="3727044" y="9384283"/>
            <a:ext cx="10707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Навык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CC8DCF6-56F8-F7BC-1A44-A388099C7D64}"/>
              </a:ext>
            </a:extLst>
          </p:cNvPr>
          <p:cNvSpPr txBox="1"/>
          <p:nvPr/>
        </p:nvSpPr>
        <p:spPr>
          <a:xfrm>
            <a:off x="3727044" y="8816996"/>
            <a:ext cx="10707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Навык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C1945B9-AE8C-A13C-2F5D-3DBE9B45E9EC}"/>
              </a:ext>
            </a:extLst>
          </p:cNvPr>
          <p:cNvSpPr txBox="1"/>
          <p:nvPr/>
        </p:nvSpPr>
        <p:spPr>
          <a:xfrm>
            <a:off x="3727044" y="8533352"/>
            <a:ext cx="10707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Nekst" panose="00000500000000000000" pitchFamily="2" charset="-52"/>
                <a:cs typeface="Arial" panose="020B0604020202020204" pitchFamily="34" charset="0"/>
              </a:rPr>
              <a:t>Навык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59300B9-4ACD-A8AA-6313-E62142542D3E}"/>
              </a:ext>
            </a:extLst>
          </p:cNvPr>
          <p:cNvSpPr txBox="1"/>
          <p:nvPr/>
        </p:nvSpPr>
        <p:spPr>
          <a:xfrm>
            <a:off x="2469732" y="8188015"/>
            <a:ext cx="267045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>
                <a:solidFill>
                  <a:srgbClr val="002060"/>
                </a:solidFill>
                <a:effectLst/>
                <a:latin typeface="Nekst Bold" panose="00000800000000000000" pitchFamily="2" charset="-52"/>
                <a:cs typeface="Arial" panose="020B0604020202020204" pitchFamily="34" charset="0"/>
              </a:rPr>
              <a:t>Hard skills</a:t>
            </a:r>
            <a:endParaRPr lang="ru-RU" sz="1000" dirty="0">
              <a:solidFill>
                <a:srgbClr val="002060"/>
              </a:solidFill>
              <a:effectLst/>
              <a:latin typeface="Nekst Bold" panose="000008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DA4BE79-8F54-3E75-93A3-949FA575DFB5}"/>
              </a:ext>
            </a:extLst>
          </p:cNvPr>
          <p:cNvSpPr txBox="1"/>
          <p:nvPr/>
        </p:nvSpPr>
        <p:spPr>
          <a:xfrm>
            <a:off x="5175278" y="8188015"/>
            <a:ext cx="267045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>
                <a:solidFill>
                  <a:srgbClr val="002060"/>
                </a:solidFill>
                <a:effectLst/>
                <a:latin typeface="Nekst Bold" panose="00000800000000000000" pitchFamily="2" charset="-52"/>
                <a:cs typeface="Arial" panose="020B0604020202020204" pitchFamily="34" charset="0"/>
              </a:rPr>
              <a:t>Soft skills</a:t>
            </a:r>
            <a:endParaRPr lang="ru-RU" sz="1000" dirty="0">
              <a:solidFill>
                <a:srgbClr val="002060"/>
              </a:solidFill>
              <a:effectLst/>
              <a:latin typeface="Nekst Bold" panose="000008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8F9CF16-872A-3F1C-E588-57F07001ACD2}"/>
              </a:ext>
            </a:extLst>
          </p:cNvPr>
          <p:cNvSpPr/>
          <p:nvPr/>
        </p:nvSpPr>
        <p:spPr>
          <a:xfrm>
            <a:off x="2353566" y="8590391"/>
            <a:ext cx="45722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CC985A66-7033-6C62-E78F-C1C0277D6715}"/>
              </a:ext>
            </a:extLst>
          </p:cNvPr>
          <p:cNvSpPr/>
          <p:nvPr/>
        </p:nvSpPr>
        <p:spPr>
          <a:xfrm>
            <a:off x="2353566" y="8871080"/>
            <a:ext cx="45722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A797126B-7CC6-252A-FEAB-D92362B65AD8}"/>
              </a:ext>
            </a:extLst>
          </p:cNvPr>
          <p:cNvSpPr/>
          <p:nvPr/>
        </p:nvSpPr>
        <p:spPr>
          <a:xfrm>
            <a:off x="2353566" y="9154724"/>
            <a:ext cx="45722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BF6309AD-0433-B134-5769-458EC962AA74}"/>
              </a:ext>
            </a:extLst>
          </p:cNvPr>
          <p:cNvSpPr/>
          <p:nvPr/>
        </p:nvSpPr>
        <p:spPr>
          <a:xfrm>
            <a:off x="2353566" y="9438367"/>
            <a:ext cx="45722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FC2B4551-8E9B-07C0-1FF3-6BF182368976}"/>
              </a:ext>
            </a:extLst>
          </p:cNvPr>
          <p:cNvSpPr/>
          <p:nvPr/>
        </p:nvSpPr>
        <p:spPr>
          <a:xfrm>
            <a:off x="3611004" y="8590391"/>
            <a:ext cx="45722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D139ECBF-1ED6-10A8-A4FB-F8A6569471D2}"/>
              </a:ext>
            </a:extLst>
          </p:cNvPr>
          <p:cNvSpPr/>
          <p:nvPr/>
        </p:nvSpPr>
        <p:spPr>
          <a:xfrm>
            <a:off x="3611004" y="8871080"/>
            <a:ext cx="45722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0599BBA7-38F3-CF65-FFB1-BC5F21360FA2}"/>
              </a:ext>
            </a:extLst>
          </p:cNvPr>
          <p:cNvSpPr/>
          <p:nvPr/>
        </p:nvSpPr>
        <p:spPr>
          <a:xfrm>
            <a:off x="3611004" y="9154724"/>
            <a:ext cx="45722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BD54A0BD-36B1-6A59-9431-8512471A408D}"/>
              </a:ext>
            </a:extLst>
          </p:cNvPr>
          <p:cNvSpPr/>
          <p:nvPr/>
        </p:nvSpPr>
        <p:spPr>
          <a:xfrm>
            <a:off x="3611004" y="9438367"/>
            <a:ext cx="45722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1BD0CA81-6C37-2CD9-FBC6-0D6B08207D29}"/>
              </a:ext>
            </a:extLst>
          </p:cNvPr>
          <p:cNvSpPr/>
          <p:nvPr/>
        </p:nvSpPr>
        <p:spPr>
          <a:xfrm>
            <a:off x="5068488" y="8590391"/>
            <a:ext cx="45722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233D515D-DD62-ED91-BC02-4E74633A9CE2}"/>
              </a:ext>
            </a:extLst>
          </p:cNvPr>
          <p:cNvSpPr/>
          <p:nvPr/>
        </p:nvSpPr>
        <p:spPr>
          <a:xfrm>
            <a:off x="5068488" y="8871080"/>
            <a:ext cx="45722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5032BA09-8278-F2AC-6BED-D638BA21C7D3}"/>
              </a:ext>
            </a:extLst>
          </p:cNvPr>
          <p:cNvSpPr/>
          <p:nvPr/>
        </p:nvSpPr>
        <p:spPr>
          <a:xfrm>
            <a:off x="5068488" y="9154724"/>
            <a:ext cx="45722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9D0E9963-B1AF-7BC5-8501-3984A3DA4735}"/>
              </a:ext>
            </a:extLst>
          </p:cNvPr>
          <p:cNvSpPr/>
          <p:nvPr/>
        </p:nvSpPr>
        <p:spPr>
          <a:xfrm>
            <a:off x="5068488" y="9438367"/>
            <a:ext cx="45722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73C8490B-3893-0A5B-5544-DD470F4DC0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204223" y="2856962"/>
            <a:ext cx="149026" cy="149026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D4353910-E845-60BF-7534-D0FE78DB613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77" y="2538789"/>
            <a:ext cx="140319" cy="200240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E4951379-70DB-9FD6-D975-56D50E1D470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65" y="3123920"/>
            <a:ext cx="209342" cy="22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7380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191</TotalTime>
  <Words>174</Words>
  <Application>Microsoft Office PowerPoint</Application>
  <PresentationFormat>Лист A4 (210x297 мм)</PresentationFormat>
  <Paragraphs>49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 Light</vt:lpstr>
      <vt:lpstr>Nekst</vt:lpstr>
      <vt:lpstr>Calibri</vt:lpstr>
      <vt:lpstr>Nekst Bold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Бурякова Любовь Дмитриевна</dc:creator>
  <cp:lastModifiedBy>Софья Сизова</cp:lastModifiedBy>
  <cp:revision>21</cp:revision>
  <dcterms:created xsi:type="dcterms:W3CDTF">2024-04-01T11:01:14Z</dcterms:created>
  <dcterms:modified xsi:type="dcterms:W3CDTF">2024-04-03T14:13:04Z</dcterms:modified>
</cp:coreProperties>
</file>